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E42E-49FD-BD48-A043-65584DC5F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4E258-838F-595A-183E-D002FD079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7C92C-E2D1-EC8B-E7CC-28B10FF6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31821-04E8-6DF5-8A7E-146EBBDA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2F9F-C72F-2F4A-D4E2-27523AD5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55ED0-AC40-AA52-0626-47DC871C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8682A-021B-59AF-E492-18002046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35FD0-9C29-F82C-384E-6A6E355B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AA25-E7A9-8975-4705-E4E6C933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CDDF1-E043-0FD6-39F5-6680F3AD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40F26-49A9-0AE2-484E-CD6E7AF1C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6B845-643F-A91C-7A05-F138D8DAC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A32AE-F280-FA7C-D9EA-33EBB584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08237-D8AD-79B8-DCCA-CD6268D4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D300-78D3-C49E-ADB5-2C4BF5B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1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AEBA-CE56-A59A-770B-F76ABB4D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9E14D-96A1-58FA-0955-1248FEC5E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230F0-54C1-5DDD-09D2-D55349AF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20F0-A550-56E2-AF47-FF39F47A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797D-B51A-5838-8C82-0F5905A4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D716-31FF-C7AB-681D-F961A15E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10898-A277-23E2-A5C3-5FF88427F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B8886-46EE-C7F4-EBD8-A06DE591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78DA1-8A1B-68AB-AC19-E976FA2B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D920-A987-E040-A1CD-43985CFD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17FF-4B35-5921-1CE0-82116289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F07D0-7DF4-E0F6-F82B-ABB87C635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FF097-0654-91BB-E713-82B099A87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2B704-E753-4DEE-D438-95C2C564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836E-060A-BB01-201C-339E0D8F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6ABB9-4F61-3B00-BACB-36EA0F6C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2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CE028-2961-EADA-75B3-CBAE25B5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9843D-1F64-51E4-06E2-CB6B36D26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F673A-9CB2-17E4-94AD-993BB800D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4380F-6B41-C2A3-59E0-4FBA4D073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247FA-2981-8AD8-6112-3381BC07A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8645C-7DBB-5C98-9B1A-3A908D9C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FC5CC-4D88-84EC-5F75-C3FFA8AA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8A47B-A8D5-4098-9DAC-2C571D92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5050-0798-49E2-D5B4-524FE7CC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1182D-3095-A8CD-A39D-CF74909A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C7147-02B4-C233-E688-BB1E0C62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32F6F-C897-A9FB-F7D3-7A264F41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90FC6-6115-4494-D5E6-F0C953E4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DADCB-7809-03B8-48EF-F1855E04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47E0A-C2E5-4FBD-2926-E627A4B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825C-F91C-CDFA-E672-1C87F56A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EB41-5EDD-82B9-90F3-5C485E6A7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C325D-DBA1-21F8-5D05-717360954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AB3CB-B458-5F91-72AF-435EF5E4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6FF03-5072-8948-7329-55628F5D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6DD08-CFBD-A03F-6CE6-6B5F8FAD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5A06-F1B5-5334-50E2-418A2E57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1A78E-FB7F-C84E-E432-2BBEF38D1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7D68F-23C4-0AB1-CAF9-BC546AB49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63DC0-7F24-3A6B-62C3-5F4E80EC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629C6-5503-8A8B-83E3-03335C24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7B4C7-EC26-6656-4CA2-5FC48020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721BC-6960-8FFB-E56F-21F85845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2AEE1-DFE3-EA14-64F5-DB57BF14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275A-D8EE-F4AB-BD40-617AB7B73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1DCC-55C4-48B9-8F18-213FFC447C4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E0F6C-C292-3EC8-27C8-D791B4DC4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412F0-C1B5-020D-855D-A36F168C6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BE186-B8D0-493F-8CD8-537BA935A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327FC2-B503-2A8F-E2F9-B7AA895B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FB6F56-30A7-F5FE-4408-E39897D2E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11" y="2258793"/>
            <a:ext cx="8989868" cy="2251459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0692FCD-B9A4-A8DF-3406-585E232FA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47844"/>
              </p:ext>
            </p:extLst>
          </p:nvPr>
        </p:nvGraphicFramePr>
        <p:xfrm>
          <a:off x="393147" y="1010192"/>
          <a:ext cx="11405705" cy="565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141">
                  <a:extLst>
                    <a:ext uri="{9D8B030D-6E8A-4147-A177-3AD203B41FA5}">
                      <a16:colId xmlns:a16="http://schemas.microsoft.com/office/drawing/2014/main" val="43494395"/>
                    </a:ext>
                  </a:extLst>
                </a:gridCol>
                <a:gridCol w="2281141">
                  <a:extLst>
                    <a:ext uri="{9D8B030D-6E8A-4147-A177-3AD203B41FA5}">
                      <a16:colId xmlns:a16="http://schemas.microsoft.com/office/drawing/2014/main" val="413113860"/>
                    </a:ext>
                  </a:extLst>
                </a:gridCol>
                <a:gridCol w="2281141">
                  <a:extLst>
                    <a:ext uri="{9D8B030D-6E8A-4147-A177-3AD203B41FA5}">
                      <a16:colId xmlns:a16="http://schemas.microsoft.com/office/drawing/2014/main" val="2413165104"/>
                    </a:ext>
                  </a:extLst>
                </a:gridCol>
                <a:gridCol w="2281141">
                  <a:extLst>
                    <a:ext uri="{9D8B030D-6E8A-4147-A177-3AD203B41FA5}">
                      <a16:colId xmlns:a16="http://schemas.microsoft.com/office/drawing/2014/main" val="4160511540"/>
                    </a:ext>
                  </a:extLst>
                </a:gridCol>
                <a:gridCol w="2281141">
                  <a:extLst>
                    <a:ext uri="{9D8B030D-6E8A-4147-A177-3AD203B41FA5}">
                      <a16:colId xmlns:a16="http://schemas.microsoft.com/office/drawing/2014/main" val="2100083481"/>
                    </a:ext>
                  </a:extLst>
                </a:gridCol>
              </a:tblGrid>
              <a:tr h="11309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ptos SemiBold" panose="020B0004020202020204" pitchFamily="34" charset="0"/>
                        </a:rPr>
                        <a:t>Preschool Lunch $5.75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ptos SemiBold" panose="020B0004020202020204" pitchFamily="34" charset="0"/>
                        </a:rPr>
                        <a:t>EVERY Wednesday is Chicken Nugget Day!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ptos SemiBold" panose="020B0004020202020204" pitchFamily="34" charset="0"/>
                        </a:rPr>
                        <a:t>EVERY Friday is Pizza Day!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latin typeface="Aptos SemiBold" panose="020B00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Chicken Nugget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Beef Ravioli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Broccoli &amp; 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Garlic 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Pizza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45667"/>
                  </a:ext>
                </a:extLst>
              </a:tr>
              <a:tr h="1130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Grilled Chicken Strips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Mac and Cheese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Corndog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Chips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Chicken Nugget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Chicken Alfredo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Steamed 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ExtraBold" panose="020B0004020202020204" pitchFamily="34" charset="0"/>
                          <a:ea typeface="+mn-ea"/>
                          <a:cs typeface="+mn-cs"/>
                        </a:rPr>
                        <a:t>VETERAN’S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ExtraBold" panose="020B0004020202020204" pitchFamily="34" charset="0"/>
                          <a:ea typeface="+mn-ea"/>
                          <a:cs typeface="+mn-cs"/>
                        </a:rPr>
                        <a:t>DAY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59621"/>
                  </a:ext>
                </a:extLst>
              </a:tr>
              <a:tr h="1130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Chicken Tenders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Carrot Sticks &amp; Ranch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Soft Taco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Yellow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Chicken Nugget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Lasagna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Dinner Roll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ExtraBold" panose="020B0004020202020204" pitchFamily="34" charset="0"/>
                          <a:ea typeface="+mn-ea"/>
                          <a:cs typeface="+mn-cs"/>
                        </a:rPr>
                        <a:t>THANKSGIVING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ExtraBold" panose="020B0004020202020204" pitchFamily="34" charset="0"/>
                          <a:ea typeface="+mn-ea"/>
                          <a:cs typeface="+mn-cs"/>
                        </a:rPr>
                        <a:t>FEAST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6052"/>
                  </a:ext>
                </a:extLst>
              </a:tr>
              <a:tr h="1130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477647"/>
                  </a:ext>
                </a:extLst>
              </a:tr>
              <a:tr h="1130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Hamburger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Mini Pepperoni Pizza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Tater Tots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Applesauce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Chicken Nugget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Fruit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Creamy Tortellini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Steamed 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Garlic 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Dessert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SemiBold" panose="020B0004020202020204" pitchFamily="34" charset="0"/>
                          <a:ea typeface="+mn-ea"/>
                          <a:cs typeface="+mn-cs"/>
                        </a:rPr>
                        <a:t>Drink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 SemiBold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5246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9968C4D-36AE-142E-FCF4-5BD07524D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53349"/>
              </p:ext>
            </p:extLst>
          </p:nvPr>
        </p:nvGraphicFramePr>
        <p:xfrm>
          <a:off x="393147" y="636883"/>
          <a:ext cx="114057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141">
                  <a:extLst>
                    <a:ext uri="{9D8B030D-6E8A-4147-A177-3AD203B41FA5}">
                      <a16:colId xmlns:a16="http://schemas.microsoft.com/office/drawing/2014/main" val="3808150260"/>
                    </a:ext>
                  </a:extLst>
                </a:gridCol>
                <a:gridCol w="2281141">
                  <a:extLst>
                    <a:ext uri="{9D8B030D-6E8A-4147-A177-3AD203B41FA5}">
                      <a16:colId xmlns:a16="http://schemas.microsoft.com/office/drawing/2014/main" val="4211154476"/>
                    </a:ext>
                  </a:extLst>
                </a:gridCol>
                <a:gridCol w="2281141">
                  <a:extLst>
                    <a:ext uri="{9D8B030D-6E8A-4147-A177-3AD203B41FA5}">
                      <a16:colId xmlns:a16="http://schemas.microsoft.com/office/drawing/2014/main" val="2897117480"/>
                    </a:ext>
                  </a:extLst>
                </a:gridCol>
                <a:gridCol w="2281141">
                  <a:extLst>
                    <a:ext uri="{9D8B030D-6E8A-4147-A177-3AD203B41FA5}">
                      <a16:colId xmlns:a16="http://schemas.microsoft.com/office/drawing/2014/main" val="3697165193"/>
                    </a:ext>
                  </a:extLst>
                </a:gridCol>
                <a:gridCol w="2281141">
                  <a:extLst>
                    <a:ext uri="{9D8B030D-6E8A-4147-A177-3AD203B41FA5}">
                      <a16:colId xmlns:a16="http://schemas.microsoft.com/office/drawing/2014/main" val="2760484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Aptos SemiBold" panose="020B0004020202020204" pitchFamily="34" charset="0"/>
                        </a:rPr>
                        <a:t>Monday</a:t>
                      </a:r>
                    </a:p>
                  </a:txBody>
                  <a:tcPr>
                    <a:solidFill>
                      <a:srgbClr val="9E2A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Aptos SemiBold" panose="020B0004020202020204" pitchFamily="34" charset="0"/>
                        </a:rPr>
                        <a:t>Tuesday</a:t>
                      </a:r>
                    </a:p>
                  </a:txBody>
                  <a:tcPr>
                    <a:solidFill>
                      <a:srgbClr val="9E2A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Aptos SemiBold" panose="020B0004020202020204" pitchFamily="34" charset="0"/>
                        </a:rPr>
                        <a:t>Wednesday</a:t>
                      </a:r>
                    </a:p>
                  </a:txBody>
                  <a:tcPr>
                    <a:solidFill>
                      <a:srgbClr val="9E2A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Aptos SemiBold" panose="020B0004020202020204" pitchFamily="34" charset="0"/>
                        </a:rPr>
                        <a:t>Thursday</a:t>
                      </a:r>
                    </a:p>
                  </a:txBody>
                  <a:tcPr>
                    <a:solidFill>
                      <a:srgbClr val="9E2A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Aptos SemiBold" panose="020B0004020202020204" pitchFamily="34" charset="0"/>
                        </a:rPr>
                        <a:t>Friday</a:t>
                      </a:r>
                    </a:p>
                  </a:txBody>
                  <a:tcPr>
                    <a:solidFill>
                      <a:srgbClr val="9E2A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351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F3DB42-84E4-D276-BE2B-85C59A77EB34}"/>
              </a:ext>
            </a:extLst>
          </p:cNvPr>
          <p:cNvSpPr txBox="1"/>
          <p:nvPr/>
        </p:nvSpPr>
        <p:spPr>
          <a:xfrm>
            <a:off x="9029148" y="1728500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74665-61A0-E9E1-A0AD-ACD9C1EBD679}"/>
              </a:ext>
            </a:extLst>
          </p:cNvPr>
          <p:cNvSpPr txBox="1"/>
          <p:nvPr/>
        </p:nvSpPr>
        <p:spPr>
          <a:xfrm>
            <a:off x="11358376" y="1728500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63EFA-83BE-CF2B-B950-4DB67CBBC58C}"/>
              </a:ext>
            </a:extLst>
          </p:cNvPr>
          <p:cNvSpPr txBox="1"/>
          <p:nvPr/>
        </p:nvSpPr>
        <p:spPr>
          <a:xfrm>
            <a:off x="2191027" y="2857545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53910-D237-CCA9-367E-D65CFB8CB095}"/>
              </a:ext>
            </a:extLst>
          </p:cNvPr>
          <p:cNvSpPr txBox="1"/>
          <p:nvPr/>
        </p:nvSpPr>
        <p:spPr>
          <a:xfrm>
            <a:off x="9029148" y="2870239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34F94-AC1B-A2BA-059E-924711E9F944}"/>
              </a:ext>
            </a:extLst>
          </p:cNvPr>
          <p:cNvSpPr txBox="1"/>
          <p:nvPr/>
        </p:nvSpPr>
        <p:spPr>
          <a:xfrm>
            <a:off x="6727688" y="2857545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88FD3-AC09-5D99-1403-60B924CF45ED}"/>
              </a:ext>
            </a:extLst>
          </p:cNvPr>
          <p:cNvSpPr txBox="1"/>
          <p:nvPr/>
        </p:nvSpPr>
        <p:spPr>
          <a:xfrm>
            <a:off x="4426228" y="2857545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36FA06-AD75-AD6A-E248-E6AF62FFE3CA}"/>
              </a:ext>
            </a:extLst>
          </p:cNvPr>
          <p:cNvSpPr txBox="1"/>
          <p:nvPr/>
        </p:nvSpPr>
        <p:spPr>
          <a:xfrm>
            <a:off x="11330608" y="2870239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763D55-AF8E-489F-86CD-12C1EBFED11F}"/>
              </a:ext>
            </a:extLst>
          </p:cNvPr>
          <p:cNvSpPr txBox="1"/>
          <p:nvPr/>
        </p:nvSpPr>
        <p:spPr>
          <a:xfrm>
            <a:off x="2191027" y="4018558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F953-3821-B361-5163-CFC141434A27}"/>
              </a:ext>
            </a:extLst>
          </p:cNvPr>
          <p:cNvSpPr txBox="1"/>
          <p:nvPr/>
        </p:nvSpPr>
        <p:spPr>
          <a:xfrm>
            <a:off x="9029148" y="4031252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8B4BB8-3286-0765-65E1-363028E259F1}"/>
              </a:ext>
            </a:extLst>
          </p:cNvPr>
          <p:cNvSpPr txBox="1"/>
          <p:nvPr/>
        </p:nvSpPr>
        <p:spPr>
          <a:xfrm>
            <a:off x="6727688" y="4018558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432B61-90FB-3B9B-95C7-79EF44E58030}"/>
              </a:ext>
            </a:extLst>
          </p:cNvPr>
          <p:cNvSpPr txBox="1"/>
          <p:nvPr/>
        </p:nvSpPr>
        <p:spPr>
          <a:xfrm>
            <a:off x="4426228" y="4018558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9C14A-5D60-BA03-C8ED-DB99C97735DF}"/>
              </a:ext>
            </a:extLst>
          </p:cNvPr>
          <p:cNvSpPr txBox="1"/>
          <p:nvPr/>
        </p:nvSpPr>
        <p:spPr>
          <a:xfrm>
            <a:off x="11330608" y="4031252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4DBC61-C715-FE4E-A3E0-320BC10CBA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99863" y="5144330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736E88-C156-66B3-FA9A-57E77AF9F0CA}"/>
              </a:ext>
            </a:extLst>
          </p:cNvPr>
          <p:cNvSpPr txBox="1"/>
          <p:nvPr/>
        </p:nvSpPr>
        <p:spPr>
          <a:xfrm>
            <a:off x="9037984" y="5157024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23269-72A2-5272-FC4F-06FDFC8E447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6524" y="5144330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5E80E0-E2C4-B8D9-086D-CEA20B2C4E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5064" y="5144330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1B7E6A-D1E0-9772-CF5D-B04159906081}"/>
              </a:ext>
            </a:extLst>
          </p:cNvPr>
          <p:cNvSpPr txBox="1"/>
          <p:nvPr/>
        </p:nvSpPr>
        <p:spPr>
          <a:xfrm>
            <a:off x="11339444" y="5157024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C4304-B9D6-2074-3A16-2DC42C4268F6}"/>
              </a:ext>
            </a:extLst>
          </p:cNvPr>
          <p:cNvSpPr txBox="1"/>
          <p:nvPr/>
        </p:nvSpPr>
        <p:spPr>
          <a:xfrm>
            <a:off x="2188818" y="6219276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5091C1-1D20-9AAC-1CDA-4C2D153E6509}"/>
              </a:ext>
            </a:extLst>
          </p:cNvPr>
          <p:cNvSpPr txBox="1"/>
          <p:nvPr/>
        </p:nvSpPr>
        <p:spPr>
          <a:xfrm>
            <a:off x="4424019" y="6219276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A01800-8099-567A-5AFF-69FA95AB4486}"/>
              </a:ext>
            </a:extLst>
          </p:cNvPr>
          <p:cNvSpPr txBox="1"/>
          <p:nvPr/>
        </p:nvSpPr>
        <p:spPr>
          <a:xfrm>
            <a:off x="6736524" y="1750714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6E02A2-5875-015F-52F5-3F542A3FDCB4}"/>
              </a:ext>
            </a:extLst>
          </p:cNvPr>
          <p:cNvSpPr txBox="1"/>
          <p:nvPr/>
        </p:nvSpPr>
        <p:spPr>
          <a:xfrm>
            <a:off x="9029148" y="6260456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34C391-EFD2-CDB4-FD01-2F6710D5E97E}"/>
              </a:ext>
            </a:extLst>
          </p:cNvPr>
          <p:cNvSpPr txBox="1"/>
          <p:nvPr/>
        </p:nvSpPr>
        <p:spPr>
          <a:xfrm>
            <a:off x="6736524" y="6282670"/>
            <a:ext cx="43732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ptos SemiBold" panose="020B0004020202020204" pitchFamily="34" charset="0"/>
              </a:rPr>
              <a:t>29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9E20EE0-1844-5979-8A65-887C8207E4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rot="21339685">
            <a:off x="7642956" y="4616682"/>
            <a:ext cx="923925" cy="304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5D1E25-08C9-6C94-2474-5A5A9A94A6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21354867">
            <a:off x="7351644" y="4961826"/>
            <a:ext cx="1905000" cy="333375"/>
          </a:xfrm>
          <a:prstGeom prst="rect">
            <a:avLst/>
          </a:prstGeom>
        </p:spPr>
      </p:pic>
      <p:pic>
        <p:nvPicPr>
          <p:cNvPr id="30" name="Picture 29" descr="A piece of pie with whipped cream on top&#10;&#10;Description automatically generated">
            <a:extLst>
              <a:ext uri="{FF2B5EF4-FFF2-40B4-BE49-F238E27FC236}">
                <a16:creationId xmlns:a16="http://schemas.microsoft.com/office/drawing/2014/main" id="{ABFD35B6-EEAE-58FC-BCAB-D326F30C35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086" y="4425822"/>
            <a:ext cx="530171" cy="5301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82D696-C8AA-4EC8-A380-4A8E213D67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20" y="4866870"/>
            <a:ext cx="1409700" cy="2762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96E780-B36F-518E-A709-49CFC7D9AD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6349" y="4866870"/>
            <a:ext cx="1409700" cy="2762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695CE6-7B30-5820-FE80-CB2E48ABFF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4381" y="4866870"/>
            <a:ext cx="1409700" cy="2762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CBB99C9-F813-E5F7-DDE7-01FFA81D23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3884" y="4863171"/>
            <a:ext cx="1409700" cy="27622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C65D60A-04D8-E29A-CDB3-20A5F6769C50}"/>
              </a:ext>
            </a:extLst>
          </p:cNvPr>
          <p:cNvGrpSpPr/>
          <p:nvPr/>
        </p:nvGrpSpPr>
        <p:grpSpPr>
          <a:xfrm>
            <a:off x="393147" y="131836"/>
            <a:ext cx="3686175" cy="470194"/>
            <a:chOff x="486220" y="135384"/>
            <a:chExt cx="3686175" cy="47019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6CE6E73-6FF4-B3DA-7D16-9092CD698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220" y="157903"/>
              <a:ext cx="3686175" cy="44767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7D52B86-48C8-C0B7-E536-7C18C3D9D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6220" y="135384"/>
              <a:ext cx="3686175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919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156</Words>
  <Application>Microsoft Office PowerPoint</Application>
  <PresentationFormat>Widescreen</PresentationFormat>
  <Paragraphs>109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 ExtraBold</vt:lpstr>
      <vt:lpstr>Aptos SemiBold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Belgy Louis</dc:creator>
  <cp:lastModifiedBy>Lynn Burgess</cp:lastModifiedBy>
  <cp:revision>2</cp:revision>
  <dcterms:created xsi:type="dcterms:W3CDTF">2023-10-27T20:54:26Z</dcterms:created>
  <dcterms:modified xsi:type="dcterms:W3CDTF">2023-10-31T19:58:51Z</dcterms:modified>
</cp:coreProperties>
</file>